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0821" y="0"/>
            <a:ext cx="18328821" cy="10264140"/>
          </a:xfrm>
          <a:custGeom>
            <a:avLst/>
            <a:gdLst/>
            <a:ahLst/>
            <a:cxnLst/>
            <a:rect r="r" b="b" t="t" l="l"/>
            <a:pathLst>
              <a:path h="10264140" w="18328821">
                <a:moveTo>
                  <a:pt x="0" y="0"/>
                </a:moveTo>
                <a:lnTo>
                  <a:pt x="18328821" y="0"/>
                </a:lnTo>
                <a:lnTo>
                  <a:pt x="18328821" y="10264140"/>
                </a:lnTo>
                <a:lnTo>
                  <a:pt x="0" y="10264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0365" y="0"/>
            <a:ext cx="18308365" cy="10275570"/>
          </a:xfrm>
          <a:custGeom>
            <a:avLst/>
            <a:gdLst/>
            <a:ahLst/>
            <a:cxnLst/>
            <a:rect r="r" b="b" t="t" l="l"/>
            <a:pathLst>
              <a:path h="10275570" w="18308365">
                <a:moveTo>
                  <a:pt x="0" y="0"/>
                </a:moveTo>
                <a:lnTo>
                  <a:pt x="18308365" y="0"/>
                </a:lnTo>
                <a:lnTo>
                  <a:pt x="18308365" y="10275570"/>
                </a:lnTo>
                <a:lnTo>
                  <a:pt x="0" y="102755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72018" y="-74457"/>
            <a:ext cx="18696324" cy="10212867"/>
          </a:xfrm>
          <a:custGeom>
            <a:avLst/>
            <a:gdLst/>
            <a:ahLst/>
            <a:cxnLst/>
            <a:rect r="r" b="b" t="t" l="l"/>
            <a:pathLst>
              <a:path h="10212867" w="18696324">
                <a:moveTo>
                  <a:pt x="0" y="0"/>
                </a:moveTo>
                <a:lnTo>
                  <a:pt x="18696324" y="0"/>
                </a:lnTo>
                <a:lnTo>
                  <a:pt x="18696324" y="10212867"/>
                </a:lnTo>
                <a:lnTo>
                  <a:pt x="0" y="102128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68580"/>
            <a:ext cx="18288000" cy="10424160"/>
          </a:xfrm>
          <a:custGeom>
            <a:avLst/>
            <a:gdLst/>
            <a:ahLst/>
            <a:cxnLst/>
            <a:rect r="r" b="b" t="t" l="l"/>
            <a:pathLst>
              <a:path h="10424160" w="18288000">
                <a:moveTo>
                  <a:pt x="0" y="0"/>
                </a:moveTo>
                <a:lnTo>
                  <a:pt x="18288000" y="0"/>
                </a:lnTo>
                <a:lnTo>
                  <a:pt x="18288000" y="10424160"/>
                </a:lnTo>
                <a:lnTo>
                  <a:pt x="0" y="104241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3568" y="0"/>
            <a:ext cx="18411568" cy="10218420"/>
          </a:xfrm>
          <a:custGeom>
            <a:avLst/>
            <a:gdLst/>
            <a:ahLst/>
            <a:cxnLst/>
            <a:rect r="r" b="b" t="t" l="l"/>
            <a:pathLst>
              <a:path h="10218420" w="18411568">
                <a:moveTo>
                  <a:pt x="0" y="0"/>
                </a:moveTo>
                <a:lnTo>
                  <a:pt x="18411568" y="0"/>
                </a:lnTo>
                <a:lnTo>
                  <a:pt x="18411568" y="10218420"/>
                </a:lnTo>
                <a:lnTo>
                  <a:pt x="0" y="10218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0821" y="0"/>
            <a:ext cx="18369643" cy="10287000"/>
          </a:xfrm>
          <a:custGeom>
            <a:avLst/>
            <a:gdLst/>
            <a:ahLst/>
            <a:cxnLst/>
            <a:rect r="r" b="b" t="t" l="l"/>
            <a:pathLst>
              <a:path h="10287000" w="18369643">
                <a:moveTo>
                  <a:pt x="0" y="0"/>
                </a:moveTo>
                <a:lnTo>
                  <a:pt x="18369642" y="0"/>
                </a:lnTo>
                <a:lnTo>
                  <a:pt x="1836964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4488" y="0"/>
            <a:ext cx="18432488" cy="10206990"/>
          </a:xfrm>
          <a:custGeom>
            <a:avLst/>
            <a:gdLst/>
            <a:ahLst/>
            <a:cxnLst/>
            <a:rect r="r" b="b" t="t" l="l"/>
            <a:pathLst>
              <a:path h="10206990" w="18432488">
                <a:moveTo>
                  <a:pt x="0" y="0"/>
                </a:moveTo>
                <a:lnTo>
                  <a:pt x="18432488" y="0"/>
                </a:lnTo>
                <a:lnTo>
                  <a:pt x="18432488" y="10206990"/>
                </a:lnTo>
                <a:lnTo>
                  <a:pt x="0" y="10206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4290"/>
            <a:ext cx="18288000" cy="10218420"/>
          </a:xfrm>
          <a:custGeom>
            <a:avLst/>
            <a:gdLst/>
            <a:ahLst/>
            <a:cxnLst/>
            <a:rect r="r" b="b" t="t" l="l"/>
            <a:pathLst>
              <a:path h="10218420" w="18288000">
                <a:moveTo>
                  <a:pt x="0" y="0"/>
                </a:moveTo>
                <a:lnTo>
                  <a:pt x="18288000" y="0"/>
                </a:lnTo>
                <a:lnTo>
                  <a:pt x="18288000" y="10218420"/>
                </a:lnTo>
                <a:lnTo>
                  <a:pt x="0" y="10218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1369" y="0"/>
            <a:ext cx="18349369" cy="10252710"/>
          </a:xfrm>
          <a:custGeom>
            <a:avLst/>
            <a:gdLst/>
            <a:ahLst/>
            <a:cxnLst/>
            <a:rect r="r" b="b" t="t" l="l"/>
            <a:pathLst>
              <a:path h="10252710" w="18349369">
                <a:moveTo>
                  <a:pt x="0" y="0"/>
                </a:moveTo>
                <a:lnTo>
                  <a:pt x="18349369" y="0"/>
                </a:lnTo>
                <a:lnTo>
                  <a:pt x="18349369" y="10252710"/>
                </a:lnTo>
                <a:lnTo>
                  <a:pt x="0" y="102527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7150"/>
            <a:ext cx="18390742" cy="10229850"/>
          </a:xfrm>
          <a:custGeom>
            <a:avLst/>
            <a:gdLst/>
            <a:ahLst/>
            <a:cxnLst/>
            <a:rect r="r" b="b" t="t" l="l"/>
            <a:pathLst>
              <a:path h="10229850" w="18390742">
                <a:moveTo>
                  <a:pt x="0" y="0"/>
                </a:moveTo>
                <a:lnTo>
                  <a:pt x="18390742" y="0"/>
                </a:lnTo>
                <a:lnTo>
                  <a:pt x="18390742" y="10229850"/>
                </a:lnTo>
                <a:lnTo>
                  <a:pt x="0" y="102298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5720"/>
            <a:ext cx="18370009" cy="10241280"/>
          </a:xfrm>
          <a:custGeom>
            <a:avLst/>
            <a:gdLst/>
            <a:ahLst/>
            <a:cxnLst/>
            <a:rect r="r" b="b" t="t" l="l"/>
            <a:pathLst>
              <a:path h="10241280" w="18370009">
                <a:moveTo>
                  <a:pt x="0" y="0"/>
                </a:moveTo>
                <a:lnTo>
                  <a:pt x="18370009" y="0"/>
                </a:lnTo>
                <a:lnTo>
                  <a:pt x="18370009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1430"/>
            <a:ext cx="18288000" cy="10264140"/>
          </a:xfrm>
          <a:custGeom>
            <a:avLst/>
            <a:gdLst/>
            <a:ahLst/>
            <a:cxnLst/>
            <a:rect r="r" b="b" t="t" l="l"/>
            <a:pathLst>
              <a:path h="10264140" w="18288000">
                <a:moveTo>
                  <a:pt x="0" y="0"/>
                </a:moveTo>
                <a:lnTo>
                  <a:pt x="18288000" y="0"/>
                </a:lnTo>
                <a:lnTo>
                  <a:pt x="18288000" y="10264140"/>
                </a:lnTo>
                <a:lnTo>
                  <a:pt x="0" y="10264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DAGrADJPMXE</dc:identifier>
  <dcterms:modified xsi:type="dcterms:W3CDTF">2011-08-01T06:04:30Z</dcterms:modified>
  <cp:revision>1</cp:revision>
</cp:coreProperties>
</file>

<file path=docProps/thumbnail.jpeg>
</file>